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21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0611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987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41477" cy="774911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824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1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375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53616" y="2434167"/>
            <a:ext cx="2175272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14613" y="2434167"/>
            <a:ext cx="2175272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769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63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548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8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99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79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35836-C2D3-4195-854E-7E1DB24F3431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AEC3A-977F-429D-A728-F28D4AC335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022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kumimoji="1"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8669484"/>
            <a:ext cx="2258568" cy="30175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0" y="7838291"/>
            <a:ext cx="6858000" cy="740626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100" y="8726424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製造元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194660" y="8604400"/>
            <a:ext cx="3663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お酒は二十歳になってから。</a:t>
            </a:r>
            <a:endParaRPr kumimoji="1" lang="en-US" altLang="ja-JP" sz="1200" b="1" dirty="0"/>
          </a:p>
          <a:p>
            <a:r>
              <a:rPr lang="ja-JP" altLang="en-US" sz="1000" dirty="0"/>
              <a:t>お酒はおいしく適量を。</a:t>
            </a:r>
            <a:r>
              <a:rPr kumimoji="1" lang="ja-JP" altLang="en-US" sz="1000" dirty="0"/>
              <a:t>妊娠中や授乳期の飲酒はお控えください。</a:t>
            </a:r>
            <a:r>
              <a:rPr lang="ja-JP" altLang="en-US" sz="1000" dirty="0"/>
              <a:t>飲酒運転は法律で禁じられています。</a:t>
            </a:r>
            <a:endParaRPr kumimoji="1" lang="ja-JP" altLang="en-US" sz="1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14400" y="7931106"/>
            <a:ext cx="6022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本格焼酎　克　勝どき（かつ　かちどき）</a:t>
            </a:r>
            <a:endParaRPr lang="en-US" altLang="ja-JP" b="1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234233" y="8233106"/>
            <a:ext cx="2629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900ml</a:t>
            </a:r>
            <a:r>
              <a:rPr kumimoji="1" lang="ja-JP" altLang="en-US" b="1" dirty="0">
                <a:solidFill>
                  <a:schemeClr val="bg1"/>
                </a:solidFill>
              </a:rPr>
              <a:t>　　　　円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kumimoji="1" lang="ja-JP" altLang="en-US" b="1" dirty="0">
                <a:solidFill>
                  <a:schemeClr val="bg1"/>
                </a:solidFill>
              </a:rPr>
              <a:t>税別</a:t>
            </a:r>
            <a:r>
              <a:rPr kumimoji="1" lang="en-US" altLang="ja-JP" b="1" dirty="0">
                <a:solidFill>
                  <a:schemeClr val="bg1"/>
                </a:solidFill>
              </a:rPr>
              <a:t>)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pic>
        <p:nvPicPr>
          <p:cNvPr id="8" name="図 7" descr="複数のボトル&#10;&#10;自動的に生成された説明">
            <a:extLst>
              <a:ext uri="{FF2B5EF4-FFF2-40B4-BE49-F238E27FC236}">
                <a16:creationId xmlns:a16="http://schemas.microsoft.com/office/drawing/2014/main" id="{B5456DB5-BC8A-63C2-6118-38315C79D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" y="11021"/>
            <a:ext cx="6858000" cy="783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4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46</Words>
  <Application>Microsoft Office PowerPoint</Application>
  <PresentationFormat>画面に合わせる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kankyujizai@gmail.com</dc:creator>
  <cp:lastModifiedBy>福元 文雄</cp:lastModifiedBy>
  <cp:revision>26</cp:revision>
  <cp:lastPrinted>2022-02-16T09:12:40Z</cp:lastPrinted>
  <dcterms:created xsi:type="dcterms:W3CDTF">2022-02-15T13:07:19Z</dcterms:created>
  <dcterms:modified xsi:type="dcterms:W3CDTF">2025-11-11T23:27:42Z</dcterms:modified>
</cp:coreProperties>
</file>