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144000" type="screen4x3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313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57250" y="1496484"/>
            <a:ext cx="5143500" cy="3183467"/>
          </a:xfrm>
        </p:spPr>
        <p:txBody>
          <a:bodyPr anchor="b"/>
          <a:lstStyle>
            <a:lvl1pPr algn="ctr">
              <a:defRPr sz="3375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2026/2/12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06111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2026/2/12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9870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680818" y="486834"/>
            <a:ext cx="1109067" cy="7749117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53616" y="486834"/>
            <a:ext cx="3241477" cy="7749117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2026/2/12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8244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2026/2/12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8112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2026/2/12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3750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53616" y="2434167"/>
            <a:ext cx="2175272" cy="5801784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614613" y="2434167"/>
            <a:ext cx="2175272" cy="5801784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2026/2/12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07699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2026/2/12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6311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2026/2/12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5486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2026/2/12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898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2026/2/12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09963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35836-C2D3-4195-854E-7E1DB24F3431}" type="datetimeFigureOut">
              <a:rPr kumimoji="1" lang="ja-JP" altLang="en-US" smtClean="0"/>
              <a:t>2026/2/12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47956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F35836-C2D3-4195-854E-7E1DB24F3431}" type="datetimeFigureOut">
              <a:rPr kumimoji="1" lang="ja-JP" altLang="en-US" smtClean="0"/>
              <a:t>2026/2/12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AEC3A-977F-429D-A728-F28D4AC335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0229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kumimoji="1"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588" indent="-128588" algn="l" defTabSz="51435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kumimoji="1"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600" y="8669484"/>
            <a:ext cx="2258568" cy="301752"/>
          </a:xfrm>
          <a:prstGeom prst="rect">
            <a:avLst/>
          </a:prstGeom>
        </p:spPr>
      </p:pic>
      <p:sp>
        <p:nvSpPr>
          <p:cNvPr id="5" name="正方形/長方形 4"/>
          <p:cNvSpPr/>
          <p:nvPr/>
        </p:nvSpPr>
        <p:spPr>
          <a:xfrm>
            <a:off x="0" y="7838291"/>
            <a:ext cx="6858000" cy="74062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8100" y="8726424"/>
            <a:ext cx="6985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/>
              <a:t>製造元</a:t>
            </a: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194660" y="8604400"/>
            <a:ext cx="36633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b="1" dirty="0"/>
              <a:t>お酒は二十歳になってから。</a:t>
            </a:r>
            <a:endParaRPr kumimoji="1" lang="en-US" altLang="ja-JP" sz="1200" b="1" dirty="0"/>
          </a:p>
          <a:p>
            <a:r>
              <a:rPr lang="ja-JP" altLang="en-US" sz="1000" dirty="0"/>
              <a:t>お酒はおいしく適量を。</a:t>
            </a:r>
            <a:r>
              <a:rPr kumimoji="1" lang="ja-JP" altLang="en-US" sz="1000" dirty="0"/>
              <a:t>妊娠中や授乳期の飲酒はお控えください。</a:t>
            </a:r>
            <a:r>
              <a:rPr lang="ja-JP" altLang="en-US" sz="1000" dirty="0"/>
              <a:t>飲酒運転は法律で禁じられています。</a:t>
            </a:r>
            <a:endParaRPr kumimoji="1" lang="ja-JP" altLang="en-US" sz="10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073742" y="7931106"/>
            <a:ext cx="4244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/>
              <a:t>本格焼酎　黒七窪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234233" y="8233106"/>
            <a:ext cx="26298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/>
              <a:t>720ml</a:t>
            </a:r>
            <a:r>
              <a:rPr kumimoji="1" lang="ja-JP" altLang="en-US" b="1" dirty="0"/>
              <a:t>　　　　円</a:t>
            </a:r>
            <a:r>
              <a:rPr kumimoji="1" lang="en-US" altLang="ja-JP" b="1" dirty="0"/>
              <a:t>(</a:t>
            </a:r>
            <a:r>
              <a:rPr kumimoji="1" lang="ja-JP" altLang="en-US" b="1" dirty="0"/>
              <a:t>税別</a:t>
            </a:r>
            <a:r>
              <a:rPr kumimoji="1" lang="en-US" altLang="ja-JP" b="1" dirty="0"/>
              <a:t>)</a:t>
            </a:r>
            <a:endParaRPr kumimoji="1" lang="ja-JP" altLang="en-US" b="1" dirty="0"/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17D54434-3BD4-02CB-EAF0-795A823324E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703"/>
            <a:ext cx="6858000" cy="7837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65472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</TotalTime>
  <Words>41</Words>
  <Application>Microsoft Office PowerPoint</Application>
  <PresentationFormat>画面に合わせる (4:3)</PresentationFormat>
  <Paragraphs>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kankyujizai@gmail.com</dc:creator>
  <cp:lastModifiedBy>kankyujizai@gmail.com</cp:lastModifiedBy>
  <cp:revision>26</cp:revision>
  <cp:lastPrinted>2022-02-16T09:12:40Z</cp:lastPrinted>
  <dcterms:created xsi:type="dcterms:W3CDTF">2022-02-15T13:07:19Z</dcterms:created>
  <dcterms:modified xsi:type="dcterms:W3CDTF">2026-02-12T14:52:34Z</dcterms:modified>
</cp:coreProperties>
</file>