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8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2025/8/22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4400" y="7931106"/>
            <a:ext cx="6022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本格焼酎　七窪  芋々彩々（ななくぼ　いもいもさいさい）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</a:rPr>
              <a:t>720ml</a:t>
            </a:r>
            <a:r>
              <a:rPr kumimoji="1" lang="ja-JP" altLang="en-US" b="1" dirty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ja-JP" altLang="en-US" b="1" dirty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8CD894D-853F-2B38-F685-1E1D68783A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5" y="-10618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49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25</cp:revision>
  <cp:lastPrinted>2022-02-16T09:12:40Z</cp:lastPrinted>
  <dcterms:created xsi:type="dcterms:W3CDTF">2022-02-15T13:07:19Z</dcterms:created>
  <dcterms:modified xsi:type="dcterms:W3CDTF">2025-08-22T12:05:45Z</dcterms:modified>
</cp:coreProperties>
</file>