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0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2023/8/31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73742" y="7931106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本格焼酎　黒七窪２．１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720ml</a:t>
            </a:r>
            <a:r>
              <a:rPr kumimoji="1" lang="ja-JP" altLang="en-US" b="1" dirty="0"/>
              <a:t>　　　　円</a:t>
            </a:r>
            <a:r>
              <a:rPr kumimoji="1" lang="en-US" altLang="ja-JP" b="1" dirty="0"/>
              <a:t>(</a:t>
            </a:r>
            <a:r>
              <a:rPr kumimoji="1" lang="ja-JP" altLang="en-US" b="1" dirty="0"/>
              <a:t>税別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pic>
        <p:nvPicPr>
          <p:cNvPr id="8" name="図 7" descr="ビールの缶&#10;&#10;中程度の精度で自動的に生成された説明">
            <a:extLst>
              <a:ext uri="{FF2B5EF4-FFF2-40B4-BE49-F238E27FC236}">
                <a16:creationId xmlns:a16="http://schemas.microsoft.com/office/drawing/2014/main" id="{7396FA08-91A2-0A3B-7F24-782BDEB9C3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" y="-12164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42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福元 文雄</cp:lastModifiedBy>
  <cp:revision>24</cp:revision>
  <cp:lastPrinted>2022-02-16T09:12:40Z</cp:lastPrinted>
  <dcterms:created xsi:type="dcterms:W3CDTF">2022-02-15T13:07:19Z</dcterms:created>
  <dcterms:modified xsi:type="dcterms:W3CDTF">2023-08-31T01:54:30Z</dcterms:modified>
</cp:coreProperties>
</file>