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30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14418" y="7989721"/>
            <a:ext cx="248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本格焼酎　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新 西郷庵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" y="-392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33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kankyujizai@gmail.com</cp:lastModifiedBy>
  <cp:revision>27</cp:revision>
  <cp:lastPrinted>2022-02-16T09:12:40Z</cp:lastPrinted>
  <dcterms:created xsi:type="dcterms:W3CDTF">2022-02-15T13:07:19Z</dcterms:created>
  <dcterms:modified xsi:type="dcterms:W3CDTF">2024-03-25T14:52:31Z</dcterms:modified>
</cp:coreProperties>
</file>