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30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2023/9/30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製造元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お酒は二十歳になってから。</a:t>
            </a:r>
            <a:endParaRPr kumimoji="1" lang="en-US" altLang="ja-JP" sz="1200" b="1" dirty="0"/>
          </a:p>
          <a:p>
            <a:r>
              <a:rPr lang="ja-JP" altLang="en-US" sz="1000" dirty="0"/>
              <a:t>お酒はおいしく適量を。</a:t>
            </a:r>
            <a:r>
              <a:rPr kumimoji="1" lang="ja-JP" altLang="en-US" sz="1000" dirty="0"/>
              <a:t>妊娠中や授乳期の飲酒はお控えください。</a:t>
            </a:r>
            <a:r>
              <a:rPr lang="ja-JP" altLang="en-US" sz="1000" dirty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14418" y="7931106"/>
            <a:ext cx="424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本格焼酎　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七窪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233" y="8233106"/>
            <a:ext cx="262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720ml</a:t>
            </a:r>
            <a:r>
              <a:rPr kumimoji="1" lang="ja-JP" altLang="en-US" b="1" dirty="0">
                <a:solidFill>
                  <a:schemeClr val="bg1"/>
                </a:solidFill>
              </a:rPr>
              <a:t>　　　　円</a:t>
            </a:r>
            <a:r>
              <a:rPr kumimoji="1" lang="en-US" altLang="ja-JP" b="1" dirty="0">
                <a:solidFill>
                  <a:schemeClr val="bg1"/>
                </a:solidFill>
              </a:rPr>
              <a:t>(</a:t>
            </a:r>
            <a:r>
              <a:rPr kumimoji="1" lang="ja-JP" altLang="en-US" b="1" dirty="0">
                <a:solidFill>
                  <a:schemeClr val="bg1"/>
                </a:solidFill>
              </a:rPr>
              <a:t>税別</a:t>
            </a:r>
            <a:r>
              <a:rPr kumimoji="1" lang="en-US" altLang="ja-JP" b="1" dirty="0">
                <a:solidFill>
                  <a:schemeClr val="bg1"/>
                </a:solidFill>
              </a:rPr>
              <a:t>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24" y="10263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34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kankyujizai@gmail.com</cp:lastModifiedBy>
  <cp:revision>25</cp:revision>
  <cp:lastPrinted>2022-02-16T09:12:40Z</cp:lastPrinted>
  <dcterms:created xsi:type="dcterms:W3CDTF">2022-02-15T13:07:19Z</dcterms:created>
  <dcterms:modified xsi:type="dcterms:W3CDTF">2023-09-29T17:19:19Z</dcterms:modified>
</cp:coreProperties>
</file>