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6858000" cy="9144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304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57250" y="1496484"/>
            <a:ext cx="5143500" cy="3183467"/>
          </a:xfrm>
        </p:spPr>
        <p:txBody>
          <a:bodyPr anchor="b"/>
          <a:lstStyle>
            <a:lvl1pPr algn="ctr">
              <a:defRPr sz="3375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350"/>
            </a:lvl1pPr>
            <a:lvl2pPr marL="257175" indent="0" algn="ctr">
              <a:buNone/>
              <a:defRPr sz="1125"/>
            </a:lvl2pPr>
            <a:lvl3pPr marL="514350" indent="0" algn="ctr">
              <a:buNone/>
              <a:defRPr sz="1013"/>
            </a:lvl3pPr>
            <a:lvl4pPr marL="771525" indent="0" algn="ctr">
              <a:buNone/>
              <a:defRPr sz="900"/>
            </a:lvl4pPr>
            <a:lvl5pPr marL="1028700" indent="0" algn="ctr">
              <a:buNone/>
              <a:defRPr sz="900"/>
            </a:lvl5pPr>
            <a:lvl6pPr marL="1285875" indent="0" algn="ctr">
              <a:buNone/>
              <a:defRPr sz="900"/>
            </a:lvl6pPr>
            <a:lvl7pPr marL="1543050" indent="0" algn="ctr">
              <a:buNone/>
              <a:defRPr sz="900"/>
            </a:lvl7pPr>
            <a:lvl8pPr marL="1800225" indent="0" algn="ctr">
              <a:buNone/>
              <a:defRPr sz="900"/>
            </a:lvl8pPr>
            <a:lvl9pPr marL="2057400" indent="0" algn="ctr">
              <a:buNone/>
              <a:defRPr sz="9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06111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98708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680818" y="486834"/>
            <a:ext cx="1109067" cy="7749117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53616" y="486834"/>
            <a:ext cx="3241477" cy="7749117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82447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81126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3375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1pPr>
            <a:lvl2pPr marL="257175" indent="0">
              <a:buNone/>
              <a:defRPr sz="1125">
                <a:solidFill>
                  <a:schemeClr val="tx1">
                    <a:tint val="75000"/>
                  </a:schemeClr>
                </a:solidFill>
              </a:defRPr>
            </a:lvl2pPr>
            <a:lvl3pPr marL="514350" indent="0">
              <a:buNone/>
              <a:defRPr sz="1013">
                <a:solidFill>
                  <a:schemeClr val="tx1">
                    <a:tint val="75000"/>
                  </a:schemeClr>
                </a:solidFill>
              </a:defRPr>
            </a:lvl3pPr>
            <a:lvl4pPr marL="77152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2870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2858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4305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0022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5740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37505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53616" y="2434167"/>
            <a:ext cx="2175272" cy="5801784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614613" y="2434167"/>
            <a:ext cx="2175272" cy="5801784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07699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350" b="1"/>
            </a:lvl1pPr>
            <a:lvl2pPr marL="257175" indent="0">
              <a:buNone/>
              <a:defRPr sz="1125" b="1"/>
            </a:lvl2pPr>
            <a:lvl3pPr marL="514350" indent="0">
              <a:buNone/>
              <a:defRPr sz="1013" b="1"/>
            </a:lvl3pPr>
            <a:lvl4pPr marL="771525" indent="0">
              <a:buNone/>
              <a:defRPr sz="900" b="1"/>
            </a:lvl4pPr>
            <a:lvl5pPr marL="1028700" indent="0">
              <a:buNone/>
              <a:defRPr sz="900" b="1"/>
            </a:lvl5pPr>
            <a:lvl6pPr marL="1285875" indent="0">
              <a:buNone/>
              <a:defRPr sz="900" b="1"/>
            </a:lvl6pPr>
            <a:lvl7pPr marL="1543050" indent="0">
              <a:buNone/>
              <a:defRPr sz="900" b="1"/>
            </a:lvl7pPr>
            <a:lvl8pPr marL="1800225" indent="0">
              <a:buNone/>
              <a:defRPr sz="900" b="1"/>
            </a:lvl8pPr>
            <a:lvl9pPr marL="2057400" indent="0">
              <a:buNone/>
              <a:defRPr sz="9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350" b="1"/>
            </a:lvl1pPr>
            <a:lvl2pPr marL="257175" indent="0">
              <a:buNone/>
              <a:defRPr sz="1125" b="1"/>
            </a:lvl2pPr>
            <a:lvl3pPr marL="514350" indent="0">
              <a:buNone/>
              <a:defRPr sz="1013" b="1"/>
            </a:lvl3pPr>
            <a:lvl4pPr marL="771525" indent="0">
              <a:buNone/>
              <a:defRPr sz="900" b="1"/>
            </a:lvl4pPr>
            <a:lvl5pPr marL="1028700" indent="0">
              <a:buNone/>
              <a:defRPr sz="900" b="1"/>
            </a:lvl5pPr>
            <a:lvl6pPr marL="1285875" indent="0">
              <a:buNone/>
              <a:defRPr sz="900" b="1"/>
            </a:lvl6pPr>
            <a:lvl7pPr marL="1543050" indent="0">
              <a:buNone/>
              <a:defRPr sz="900" b="1"/>
            </a:lvl7pPr>
            <a:lvl8pPr marL="1800225" indent="0">
              <a:buNone/>
              <a:defRPr sz="900" b="1"/>
            </a:lvl8pPr>
            <a:lvl9pPr marL="2057400" indent="0">
              <a:buNone/>
              <a:defRPr sz="9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6311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54865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8989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18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1800"/>
            </a:lvl1pPr>
            <a:lvl2pPr>
              <a:defRPr sz="1575"/>
            </a:lvl2pPr>
            <a:lvl3pPr>
              <a:defRPr sz="1350"/>
            </a:lvl3pPr>
            <a:lvl4pPr>
              <a:defRPr sz="1125"/>
            </a:lvl4pPr>
            <a:lvl5pPr>
              <a:defRPr sz="1125"/>
            </a:lvl5pPr>
            <a:lvl6pPr>
              <a:defRPr sz="1125"/>
            </a:lvl6pPr>
            <a:lvl7pPr>
              <a:defRPr sz="1125"/>
            </a:lvl7pPr>
            <a:lvl8pPr>
              <a:defRPr sz="1125"/>
            </a:lvl8pPr>
            <a:lvl9pPr>
              <a:defRPr sz="1125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900"/>
            </a:lvl1pPr>
            <a:lvl2pPr marL="257175" indent="0">
              <a:buNone/>
              <a:defRPr sz="788"/>
            </a:lvl2pPr>
            <a:lvl3pPr marL="514350" indent="0">
              <a:buNone/>
              <a:defRPr sz="675"/>
            </a:lvl3pPr>
            <a:lvl4pPr marL="771525" indent="0">
              <a:buNone/>
              <a:defRPr sz="563"/>
            </a:lvl4pPr>
            <a:lvl5pPr marL="1028700" indent="0">
              <a:buNone/>
              <a:defRPr sz="563"/>
            </a:lvl5pPr>
            <a:lvl6pPr marL="1285875" indent="0">
              <a:buNone/>
              <a:defRPr sz="563"/>
            </a:lvl6pPr>
            <a:lvl7pPr marL="1543050" indent="0">
              <a:buNone/>
              <a:defRPr sz="563"/>
            </a:lvl7pPr>
            <a:lvl8pPr marL="1800225" indent="0">
              <a:buNone/>
              <a:defRPr sz="563"/>
            </a:lvl8pPr>
            <a:lvl9pPr marL="2057400" indent="0">
              <a:buNone/>
              <a:defRPr sz="563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09963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18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 marL="0" indent="0">
              <a:buNone/>
              <a:defRPr sz="1800"/>
            </a:lvl1pPr>
            <a:lvl2pPr marL="257175" indent="0">
              <a:buNone/>
              <a:defRPr sz="1575"/>
            </a:lvl2pPr>
            <a:lvl3pPr marL="514350" indent="0">
              <a:buNone/>
              <a:defRPr sz="1350"/>
            </a:lvl3pPr>
            <a:lvl4pPr marL="771525" indent="0">
              <a:buNone/>
              <a:defRPr sz="1125"/>
            </a:lvl4pPr>
            <a:lvl5pPr marL="1028700" indent="0">
              <a:buNone/>
              <a:defRPr sz="1125"/>
            </a:lvl5pPr>
            <a:lvl6pPr marL="1285875" indent="0">
              <a:buNone/>
              <a:defRPr sz="1125"/>
            </a:lvl6pPr>
            <a:lvl7pPr marL="1543050" indent="0">
              <a:buNone/>
              <a:defRPr sz="1125"/>
            </a:lvl7pPr>
            <a:lvl8pPr marL="1800225" indent="0">
              <a:buNone/>
              <a:defRPr sz="1125"/>
            </a:lvl8pPr>
            <a:lvl9pPr marL="2057400" indent="0">
              <a:buNone/>
              <a:defRPr sz="1125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900"/>
            </a:lvl1pPr>
            <a:lvl2pPr marL="257175" indent="0">
              <a:buNone/>
              <a:defRPr sz="788"/>
            </a:lvl2pPr>
            <a:lvl3pPr marL="514350" indent="0">
              <a:buNone/>
              <a:defRPr sz="675"/>
            </a:lvl3pPr>
            <a:lvl4pPr marL="771525" indent="0">
              <a:buNone/>
              <a:defRPr sz="563"/>
            </a:lvl4pPr>
            <a:lvl5pPr marL="1028700" indent="0">
              <a:buNone/>
              <a:defRPr sz="563"/>
            </a:lvl5pPr>
            <a:lvl6pPr marL="1285875" indent="0">
              <a:buNone/>
              <a:defRPr sz="563"/>
            </a:lvl6pPr>
            <a:lvl7pPr marL="1543050" indent="0">
              <a:buNone/>
              <a:defRPr sz="563"/>
            </a:lvl7pPr>
            <a:lvl8pPr marL="1800225" indent="0">
              <a:buNone/>
              <a:defRPr sz="563"/>
            </a:lvl8pPr>
            <a:lvl9pPr marL="2057400" indent="0">
              <a:buNone/>
              <a:defRPr sz="563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47956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F35836-C2D3-4195-854E-7E1DB24F3431}" type="datetimeFigureOut">
              <a:rPr kumimoji="1" lang="ja-JP" altLang="en-US" smtClean="0"/>
              <a:t>2023/9/30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8AEC3A-977F-429D-A728-F28D4AC335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02295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14350" rtl="0" eaLnBrk="1" latinLnBrk="0" hangingPunct="1">
        <a:lnSpc>
          <a:spcPct val="90000"/>
        </a:lnSpc>
        <a:spcBef>
          <a:spcPct val="0"/>
        </a:spcBef>
        <a:buNone/>
        <a:defRPr kumimoji="1" sz="24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8588" indent="-128588" algn="l" defTabSz="51435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kumimoji="1" sz="1575" kern="1200">
          <a:solidFill>
            <a:schemeClr val="tx1"/>
          </a:solidFill>
          <a:latin typeface="+mn-lt"/>
          <a:ea typeface="+mn-ea"/>
          <a:cs typeface="+mn-cs"/>
        </a:defRPr>
      </a:lvl1pPr>
      <a:lvl2pPr marL="3857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429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125" kern="1200">
          <a:solidFill>
            <a:schemeClr val="tx1"/>
          </a:solidFill>
          <a:latin typeface="+mn-lt"/>
          <a:ea typeface="+mn-ea"/>
          <a:cs typeface="+mn-cs"/>
        </a:defRPr>
      </a:lvl3pPr>
      <a:lvl4pPr marL="9001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1572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4144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6716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9288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1859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1pPr>
      <a:lvl2pPr marL="257175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3pPr>
      <a:lvl4pPr marL="771525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02870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285875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54305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800225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6600" y="8669484"/>
            <a:ext cx="2258568" cy="301752"/>
          </a:xfrm>
          <a:prstGeom prst="rect">
            <a:avLst/>
          </a:prstGeom>
        </p:spPr>
      </p:pic>
      <p:sp>
        <p:nvSpPr>
          <p:cNvPr id="5" name="正方形/長方形 4"/>
          <p:cNvSpPr/>
          <p:nvPr/>
        </p:nvSpPr>
        <p:spPr>
          <a:xfrm>
            <a:off x="0" y="7838291"/>
            <a:ext cx="6858000" cy="74062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8100" y="8726424"/>
            <a:ext cx="6985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/>
              <a:t>製造元</a:t>
            </a: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194660" y="8604400"/>
            <a:ext cx="366334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/>
              <a:t>お酒は二十歳になってから。</a:t>
            </a:r>
            <a:endParaRPr kumimoji="1" lang="en-US" altLang="ja-JP" sz="1200" b="1" dirty="0"/>
          </a:p>
          <a:p>
            <a:r>
              <a:rPr lang="ja-JP" altLang="en-US" sz="1000" dirty="0"/>
              <a:t>お酒はおいしく適量を。</a:t>
            </a:r>
            <a:r>
              <a:rPr kumimoji="1" lang="ja-JP" altLang="en-US" sz="1000" dirty="0"/>
              <a:t>妊娠中や授乳期の飲酒はお控えください。</a:t>
            </a:r>
            <a:r>
              <a:rPr lang="ja-JP" altLang="en-US" sz="1000" dirty="0"/>
              <a:t>飲酒運転は法律で禁じられています。</a:t>
            </a:r>
            <a:endParaRPr kumimoji="1" lang="ja-JP" altLang="en-US" sz="1000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2214418" y="7931106"/>
            <a:ext cx="42446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</a:rPr>
              <a:t>本格焼酎　</a:t>
            </a:r>
            <a:r>
              <a:rPr kumimoji="1" lang="ja-JP" altLang="en-US" b="1" dirty="0" smtClean="0">
                <a:solidFill>
                  <a:schemeClr val="bg1"/>
                </a:solidFill>
              </a:rPr>
              <a:t>七窪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2234233" y="8233106"/>
            <a:ext cx="26298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</a:rPr>
              <a:t>720ml</a:t>
            </a:r>
            <a:r>
              <a:rPr kumimoji="1" lang="ja-JP" altLang="en-US" b="1" dirty="0">
                <a:solidFill>
                  <a:schemeClr val="bg1"/>
                </a:solidFill>
              </a:rPr>
              <a:t>　　　　円</a:t>
            </a:r>
            <a:r>
              <a:rPr kumimoji="1" lang="en-US" altLang="ja-JP" b="1" dirty="0">
                <a:solidFill>
                  <a:schemeClr val="bg1"/>
                </a:solidFill>
              </a:rPr>
              <a:t>(</a:t>
            </a:r>
            <a:r>
              <a:rPr kumimoji="1" lang="ja-JP" altLang="en-US" b="1" dirty="0">
                <a:solidFill>
                  <a:schemeClr val="bg1"/>
                </a:solidFill>
              </a:rPr>
              <a:t>税別</a:t>
            </a:r>
            <a:r>
              <a:rPr kumimoji="1" lang="en-US" altLang="ja-JP" b="1" dirty="0">
                <a:solidFill>
                  <a:schemeClr val="bg1"/>
                </a:solidFill>
              </a:rPr>
              <a:t>)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1724" y="10263"/>
            <a:ext cx="6858000" cy="78377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665472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157</TotalTime>
  <Words>34</Words>
  <Application>Microsoft Office PowerPoint</Application>
  <PresentationFormat>画面に合わせる (4:3)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kankyujizai@gmail.com</dc:creator>
  <cp:lastModifiedBy>kankyujizai@gmail.com</cp:lastModifiedBy>
  <cp:revision>25</cp:revision>
  <cp:lastPrinted>2022-02-16T09:12:40Z</cp:lastPrinted>
  <dcterms:created xsi:type="dcterms:W3CDTF">2022-02-15T13:07:19Z</dcterms:created>
  <dcterms:modified xsi:type="dcterms:W3CDTF">2023-09-29T17:19:19Z</dcterms:modified>
</cp:coreProperties>
</file>

<file path=docProps/thumbnail.jpeg>
</file>