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16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611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987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41477" cy="774911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824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11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75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3616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14613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769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2024/1/13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31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2024/1/13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48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2024/1/13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9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99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4795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35836-C2D3-4195-854E-7E1DB24F3431}" type="datetimeFigureOut">
              <a:rPr kumimoji="1" lang="ja-JP" altLang="en-US" smtClean="0"/>
              <a:t>2024/1/13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22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8669484"/>
            <a:ext cx="2258568" cy="301752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0" y="7838291"/>
            <a:ext cx="6858000" cy="74062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100" y="8726424"/>
            <a:ext cx="69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製造元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94660" y="8604400"/>
            <a:ext cx="3663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/>
              <a:t>お酒は二十歳になってから。</a:t>
            </a:r>
            <a:endParaRPr kumimoji="1" lang="en-US" altLang="ja-JP" sz="1200" b="1" dirty="0"/>
          </a:p>
          <a:p>
            <a:r>
              <a:rPr lang="ja-JP" altLang="en-US" sz="1000" dirty="0"/>
              <a:t>お酒はおいしく適量を。</a:t>
            </a:r>
            <a:r>
              <a:rPr kumimoji="1" lang="ja-JP" altLang="en-US" sz="1000" dirty="0"/>
              <a:t>妊娠中や授乳期の飲酒はお控えください。</a:t>
            </a:r>
            <a:r>
              <a:rPr lang="ja-JP" altLang="en-US" sz="1000" dirty="0"/>
              <a:t>飲酒運転は法律で禁じられています。</a:t>
            </a:r>
            <a:endParaRPr kumimoji="1" lang="ja-JP" altLang="en-US" sz="1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65884" y="7861147"/>
            <a:ext cx="4244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リキュール </a:t>
            </a:r>
            <a:r>
              <a:rPr lang="en-US" altLang="ja-JP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Little Kiss</a:t>
            </a:r>
            <a:r>
              <a:rPr lang="ja-JP" altLang="en-US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</a:t>
            </a:r>
            <a:r>
              <a:rPr lang="ja-JP" altLang="en-US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紅茶</a:t>
            </a:r>
            <a:r>
              <a:rPr lang="ja-JP" altLang="en-US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</a:t>
            </a:r>
            <a:endParaRPr kumimoji="1" lang="ja-JP" altLang="en-US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234233" y="8233106"/>
            <a:ext cx="2629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720ml</a:t>
            </a:r>
            <a:r>
              <a:rPr kumimoji="1" lang="ja-JP" altLang="en-US" b="1" dirty="0">
                <a:solidFill>
                  <a:schemeClr val="bg1"/>
                </a:solidFill>
              </a:rPr>
              <a:t>　　　　円</a:t>
            </a:r>
            <a:r>
              <a:rPr kumimoji="1" lang="en-US" altLang="ja-JP" b="1" dirty="0">
                <a:solidFill>
                  <a:schemeClr val="bg1"/>
                </a:solidFill>
              </a:rPr>
              <a:t>(</a:t>
            </a:r>
            <a:r>
              <a:rPr kumimoji="1" lang="ja-JP" altLang="en-US" b="1" dirty="0">
                <a:solidFill>
                  <a:schemeClr val="bg1"/>
                </a:solidFill>
              </a:rPr>
              <a:t>税別</a:t>
            </a:r>
            <a:r>
              <a:rPr kumimoji="1" lang="en-US" altLang="ja-JP" b="1" dirty="0">
                <a:solidFill>
                  <a:schemeClr val="bg1"/>
                </a:solidFill>
              </a:rPr>
              <a:t>)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" y="-1772"/>
            <a:ext cx="6858000" cy="783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547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8669484"/>
            <a:ext cx="2258568" cy="301752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0" y="7838291"/>
            <a:ext cx="6858000" cy="74062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100" y="8726424"/>
            <a:ext cx="69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製造元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94660" y="8604400"/>
            <a:ext cx="3663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/>
              <a:t>お酒は二十歳になってから。</a:t>
            </a:r>
            <a:endParaRPr kumimoji="1" lang="en-US" altLang="ja-JP" sz="1200" b="1" dirty="0"/>
          </a:p>
          <a:p>
            <a:r>
              <a:rPr lang="ja-JP" altLang="en-US" sz="1000" dirty="0"/>
              <a:t>お酒はおいしく適量を。</a:t>
            </a:r>
            <a:r>
              <a:rPr kumimoji="1" lang="ja-JP" altLang="en-US" sz="1000" dirty="0"/>
              <a:t>妊娠中や授乳期の飲酒はお控えください。</a:t>
            </a:r>
            <a:r>
              <a:rPr lang="ja-JP" altLang="en-US" sz="1000" dirty="0"/>
              <a:t>飲酒運転は法律で禁じられています。</a:t>
            </a:r>
            <a:endParaRPr kumimoji="1" lang="ja-JP" altLang="en-US" sz="1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65884" y="7861147"/>
            <a:ext cx="4244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リキュール </a:t>
            </a:r>
            <a:r>
              <a:rPr lang="en-US" altLang="ja-JP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Little Kiss</a:t>
            </a:r>
            <a:r>
              <a:rPr lang="ja-JP" altLang="en-US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（紅茶）</a:t>
            </a:r>
            <a:endParaRPr kumimoji="1" lang="ja-JP" altLang="en-US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234233" y="8233106"/>
            <a:ext cx="2629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720ml</a:t>
            </a:r>
            <a:r>
              <a:rPr kumimoji="1" lang="ja-JP" altLang="en-US" b="1" dirty="0">
                <a:solidFill>
                  <a:schemeClr val="bg1"/>
                </a:solidFill>
              </a:rPr>
              <a:t>　　　　円</a:t>
            </a:r>
            <a:r>
              <a:rPr kumimoji="1" lang="en-US" altLang="ja-JP" b="1" dirty="0">
                <a:solidFill>
                  <a:schemeClr val="bg1"/>
                </a:solidFill>
              </a:rPr>
              <a:t>(</a:t>
            </a:r>
            <a:r>
              <a:rPr kumimoji="1" lang="ja-JP" altLang="en-US" b="1" dirty="0">
                <a:solidFill>
                  <a:schemeClr val="bg1"/>
                </a:solidFill>
              </a:rPr>
              <a:t>税別</a:t>
            </a:r>
            <a:r>
              <a:rPr kumimoji="1" lang="en-US" altLang="ja-JP" b="1" dirty="0">
                <a:solidFill>
                  <a:schemeClr val="bg1"/>
                </a:solidFill>
              </a:rPr>
              <a:t>)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50"/>
            <a:ext cx="6858000" cy="783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560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76</Words>
  <Application>Microsoft Office PowerPoint</Application>
  <PresentationFormat>画面に合わせる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BIZ UDPゴシック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kankyujizai@gmail.com</dc:creator>
  <cp:lastModifiedBy>kankyujizai@gmail.com</cp:lastModifiedBy>
  <cp:revision>28</cp:revision>
  <cp:lastPrinted>2022-02-16T09:12:40Z</cp:lastPrinted>
  <dcterms:created xsi:type="dcterms:W3CDTF">2022-02-15T13:07:19Z</dcterms:created>
  <dcterms:modified xsi:type="dcterms:W3CDTF">2024-01-12T16:03:45Z</dcterms:modified>
</cp:coreProperties>
</file>