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2024/1/9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65884" y="7861147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リキュール </a:t>
            </a:r>
            <a:r>
              <a:rPr lang="en-US" altLang="ja-JP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Little Kiss</a:t>
            </a:r>
            <a:r>
              <a:rPr lang="ja-JP" altLang="en-US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</a:t>
            </a:r>
            <a:r>
              <a:rPr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珈琲）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720ml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" y="0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65884" y="7861147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リキュール </a:t>
            </a:r>
            <a:r>
              <a:rPr lang="en-US" altLang="ja-JP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Little Kiss</a:t>
            </a:r>
            <a:r>
              <a:rPr lang="ja-JP" altLang="en-US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</a:t>
            </a:r>
            <a:r>
              <a:rPr lang="ja-JP" altLang="en-US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珈琲）</a:t>
            </a:r>
            <a:endParaRPr kumimoji="1" lang="ja-JP" altLang="en-US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720ml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8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60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76</Words>
  <Application>Microsoft Office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BIZ UDPゴシック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27</cp:revision>
  <cp:lastPrinted>2022-02-16T09:12:40Z</cp:lastPrinted>
  <dcterms:created xsi:type="dcterms:W3CDTF">2022-02-15T13:07:19Z</dcterms:created>
  <dcterms:modified xsi:type="dcterms:W3CDTF">2024-01-09T14:04:36Z</dcterms:modified>
</cp:coreProperties>
</file>