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105650" cy="102393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0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2023/1/13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" y="7838230"/>
            <a:ext cx="6845200" cy="72653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製造元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 smtClean="0"/>
              <a:t>お酒は二十歳になってから。</a:t>
            </a:r>
            <a:endParaRPr kumimoji="1" lang="en-US" altLang="ja-JP" sz="1200" b="1" dirty="0" smtClean="0"/>
          </a:p>
          <a:p>
            <a:r>
              <a:rPr lang="ja-JP" altLang="en-US" sz="1000" dirty="0" smtClean="0"/>
              <a:t>お酒はおいしく適量を。</a:t>
            </a:r>
            <a:r>
              <a:rPr kumimoji="1" lang="ja-JP" altLang="en-US" sz="1000" dirty="0" smtClean="0"/>
              <a:t>妊娠中や授乳期の飲酒はお控えください。</a:t>
            </a:r>
            <a:r>
              <a:rPr lang="ja-JP" altLang="en-US" sz="1000" dirty="0" smtClean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0025" y="7931106"/>
            <a:ext cx="699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本格焼酎 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NANAKUBO Blue </a:t>
            </a:r>
            <a:r>
              <a:rPr lang="en-US" altLang="ja-JP" b="1" dirty="0" smtClean="0">
                <a:solidFill>
                  <a:schemeClr val="bg1"/>
                </a:solidFill>
              </a:rPr>
              <a:t>THE NYANSKY </a:t>
            </a:r>
            <a:r>
              <a:rPr lang="ja-JP" altLang="en-US" b="1" dirty="0" smtClean="0">
                <a:solidFill>
                  <a:schemeClr val="bg1"/>
                </a:solidFill>
              </a:rPr>
              <a:t>ﾅﾅｸﾎﾞﾌﾞﾙｰ ｻﾞ ﾆｬﾝｽｷｰ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23397" y="8233106"/>
            <a:ext cx="491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360ml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　　　　円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(</a:t>
            </a:r>
            <a:r>
              <a:rPr kumimoji="1" lang="ja-JP" altLang="en-US" b="1" dirty="0" smtClean="0">
                <a:solidFill>
                  <a:schemeClr val="bg1"/>
                </a:solidFill>
              </a:rPr>
              <a:t>税別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3" y="22073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41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16</cp:revision>
  <cp:lastPrinted>2022-02-16T09:12:40Z</cp:lastPrinted>
  <dcterms:created xsi:type="dcterms:W3CDTF">2022-02-15T13:07:19Z</dcterms:created>
  <dcterms:modified xsi:type="dcterms:W3CDTF">2023-01-12T20:36:58Z</dcterms:modified>
</cp:coreProperties>
</file>